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gs" Target="tags/tag162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4.xml"/><Relationship Id="rId8" Type="http://schemas.openxmlformats.org/officeDocument/2006/relationships/tags" Target="../tags/tag3.xml"/><Relationship Id="rId7" Type="http://schemas.openxmlformats.org/officeDocument/2006/relationships/image" Target="file:///C:\Users\1V994W2\PycharmProjects\PPT_Background_Generation/pic_temp/0_pic_quater_right_down.png" TargetMode="External"/><Relationship Id="rId6" Type="http://schemas.openxmlformats.org/officeDocument/2006/relationships/image" Target="../media/image2.png"/><Relationship Id="rId5" Type="http://schemas.openxmlformats.org/officeDocument/2006/relationships/tags" Target="../tags/tag2.xml"/><Relationship Id="rId4" Type="http://schemas.openxmlformats.org/officeDocument/2006/relationships/image" Target="file:///C:\Users\1V994W2\Documents\Tencent%20Files\574576071\FileRecv\&#25340;&#35013;&#32032;&#26448;\&#20013;&#22269;&#39118;-64\\54\subject_holdright_255,180,74_0_lively_full_0.png" TargetMode="External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2" Type="http://schemas.openxmlformats.org/officeDocument/2006/relationships/tags" Target="../tags/tag7.xml"/><Relationship Id="rId11" Type="http://schemas.openxmlformats.org/officeDocument/2006/relationships/tags" Target="../tags/tag6.xml"/><Relationship Id="rId10" Type="http://schemas.openxmlformats.org/officeDocument/2006/relationships/tags" Target="../tags/tag5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tags" Target="../tags/tag66.xml"/><Relationship Id="rId8" Type="http://schemas.openxmlformats.org/officeDocument/2006/relationships/tags" Target="../tags/tag65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64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63.xml"/><Relationship Id="rId11" Type="http://schemas.openxmlformats.org/officeDocument/2006/relationships/tags" Target="../tags/tag68.xml"/><Relationship Id="rId10" Type="http://schemas.openxmlformats.org/officeDocument/2006/relationships/tags" Target="../tags/tag67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72.xml"/><Relationship Id="rId8" Type="http://schemas.openxmlformats.org/officeDocument/2006/relationships/tags" Target="../tags/tag71.xml"/><Relationship Id="rId7" Type="http://schemas.openxmlformats.org/officeDocument/2006/relationships/image" Target="file:///C:\Users\1V994W2\PycharmProjects\PPT_Background_Generation/pic_temp/0_pic_quater_right_down.png" TargetMode="External"/><Relationship Id="rId6" Type="http://schemas.openxmlformats.org/officeDocument/2006/relationships/image" Target="../media/image2.png"/><Relationship Id="rId5" Type="http://schemas.openxmlformats.org/officeDocument/2006/relationships/tags" Target="../tags/tag70.xml"/><Relationship Id="rId4" Type="http://schemas.openxmlformats.org/officeDocument/2006/relationships/image" Target="file:///C:\Users\1V994W2\Documents\Tencent%20Files\574576071\FileRecv\&#25340;&#35013;&#32032;&#26448;\&#20013;&#22269;&#39118;-64\\54\subject_holdright_255,180,74_0_lively_full_0.png" TargetMode="External"/><Relationship Id="rId3" Type="http://schemas.openxmlformats.org/officeDocument/2006/relationships/image" Target="../media/image1.png"/><Relationship Id="rId2" Type="http://schemas.openxmlformats.org/officeDocument/2006/relationships/tags" Target="../tags/tag69.xml"/><Relationship Id="rId11" Type="http://schemas.openxmlformats.org/officeDocument/2006/relationships/tags" Target="../tags/tag74.xml"/><Relationship Id="rId10" Type="http://schemas.openxmlformats.org/officeDocument/2006/relationships/tags" Target="../tags/tag73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78.xml"/><Relationship Id="rId8" Type="http://schemas.openxmlformats.org/officeDocument/2006/relationships/tags" Target="../tags/tag77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76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75.xml"/><Relationship Id="rId11" Type="http://schemas.openxmlformats.org/officeDocument/2006/relationships/tags" Target="../tags/tag80.xml"/><Relationship Id="rId10" Type="http://schemas.openxmlformats.org/officeDocument/2006/relationships/tags" Target="../tags/tag79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84.xml"/><Relationship Id="rId8" Type="http://schemas.openxmlformats.org/officeDocument/2006/relationships/image" Target="file:///C:\Users\1V994W2\PycharmProjects\PPT_Background_Generation/pic_temp/1_pic_quater_left_down.png" TargetMode="External"/><Relationship Id="rId7" Type="http://schemas.openxmlformats.org/officeDocument/2006/relationships/image" Target="../media/image3.png"/><Relationship Id="rId6" Type="http://schemas.openxmlformats.org/officeDocument/2006/relationships/tags" Target="../tags/tag83.xml"/><Relationship Id="rId5" Type="http://schemas.openxmlformats.org/officeDocument/2006/relationships/image" Target="file:///C:\Users\1V994W2\PycharmProjects\PPT_Background_Generation/pic_temp/0_pic_quater_right_down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3" Type="http://schemas.openxmlformats.org/officeDocument/2006/relationships/tags" Target="../tags/tag88.xml"/><Relationship Id="rId12" Type="http://schemas.openxmlformats.org/officeDocument/2006/relationships/tags" Target="../tags/tag87.xml"/><Relationship Id="rId11" Type="http://schemas.openxmlformats.org/officeDocument/2006/relationships/tags" Target="../tags/tag86.xml"/><Relationship Id="rId10" Type="http://schemas.openxmlformats.org/officeDocument/2006/relationships/tags" Target="../tags/tag85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94.xml"/><Relationship Id="rId8" Type="http://schemas.openxmlformats.org/officeDocument/2006/relationships/tags" Target="../tags/tag93.xml"/><Relationship Id="rId7" Type="http://schemas.openxmlformats.org/officeDocument/2006/relationships/tags" Target="../tags/tag92.xml"/><Relationship Id="rId6" Type="http://schemas.openxmlformats.org/officeDocument/2006/relationships/tags" Target="../tags/tag91.xml"/><Relationship Id="rId5" Type="http://schemas.openxmlformats.org/officeDocument/2006/relationships/image" Target="file:///C:\Users\1V994W2\PycharmProjects\PPT_Background_Generation/pic_temp/0_pic_quater_right_down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1" Type="http://schemas.openxmlformats.org/officeDocument/2006/relationships/tags" Target="../tags/tag96.xml"/><Relationship Id="rId10" Type="http://schemas.openxmlformats.org/officeDocument/2006/relationships/tags" Target="../tags/tag95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100.xml"/><Relationship Id="rId8" Type="http://schemas.openxmlformats.org/officeDocument/2006/relationships/image" Target="file:///C:\Users\1V994W2\PycharmProjects\PPT_Background_Generation/pic_temp/1_pic_quater_left_down.png" TargetMode="External"/><Relationship Id="rId7" Type="http://schemas.openxmlformats.org/officeDocument/2006/relationships/image" Target="../media/image3.png"/><Relationship Id="rId6" Type="http://schemas.openxmlformats.org/officeDocument/2006/relationships/tags" Target="../tags/tag99.xml"/><Relationship Id="rId5" Type="http://schemas.openxmlformats.org/officeDocument/2006/relationships/image" Target="file:///C:\Users\1V994W2\PycharmProjects\PPT_Background_Generation/pic_temp/0_pic_quater_right_down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4" Type="http://schemas.openxmlformats.org/officeDocument/2006/relationships/tags" Target="../tags/tag105.xml"/><Relationship Id="rId13" Type="http://schemas.openxmlformats.org/officeDocument/2006/relationships/tags" Target="../tags/tag104.xml"/><Relationship Id="rId12" Type="http://schemas.openxmlformats.org/officeDocument/2006/relationships/tags" Target="../tags/tag103.xml"/><Relationship Id="rId11" Type="http://schemas.openxmlformats.org/officeDocument/2006/relationships/tags" Target="../tags/tag102.xml"/><Relationship Id="rId10" Type="http://schemas.openxmlformats.org/officeDocument/2006/relationships/tags" Target="../tags/tag101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109.xml"/><Relationship Id="rId8" Type="http://schemas.openxmlformats.org/officeDocument/2006/relationships/image" Target="file:///C:\Users\1V994W2\PycharmProjects\PPT_Background_Generation/pic_temp/1_pic_quater_left_down.png" TargetMode="External"/><Relationship Id="rId7" Type="http://schemas.openxmlformats.org/officeDocument/2006/relationships/image" Target="../media/image3.png"/><Relationship Id="rId6" Type="http://schemas.openxmlformats.org/officeDocument/2006/relationships/tags" Target="../tags/tag108.xml"/><Relationship Id="rId5" Type="http://schemas.openxmlformats.org/officeDocument/2006/relationships/image" Target="file:///C:\Users\1V994W2\PycharmProjects\PPT_Background_Generation/pic_temp/0_pic_quater_right_down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4" Type="http://schemas.openxmlformats.org/officeDocument/2006/relationships/tags" Target="../tags/tag114.xml"/><Relationship Id="rId13" Type="http://schemas.openxmlformats.org/officeDocument/2006/relationships/tags" Target="../tags/tag113.xml"/><Relationship Id="rId12" Type="http://schemas.openxmlformats.org/officeDocument/2006/relationships/tags" Target="../tags/tag112.xml"/><Relationship Id="rId11" Type="http://schemas.openxmlformats.org/officeDocument/2006/relationships/tags" Target="../tags/tag111.xml"/><Relationship Id="rId10" Type="http://schemas.openxmlformats.org/officeDocument/2006/relationships/tags" Target="../tags/tag110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118.xml"/><Relationship Id="rId8" Type="http://schemas.openxmlformats.org/officeDocument/2006/relationships/image" Target="file:///C:\Users\1V994W2\PycharmProjects\PPT_Background_Generation/pic_temp/1_pic_quater_left_down.png" TargetMode="External"/><Relationship Id="rId7" Type="http://schemas.openxmlformats.org/officeDocument/2006/relationships/image" Target="../media/image3.png"/><Relationship Id="rId6" Type="http://schemas.openxmlformats.org/officeDocument/2006/relationships/tags" Target="../tags/tag117.xml"/><Relationship Id="rId5" Type="http://schemas.openxmlformats.org/officeDocument/2006/relationships/image" Target="file:///C:\Users\1V994W2\PycharmProjects\PPT_Background_Generation/pic_temp/0_pic_quater_right_down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6" Type="http://schemas.openxmlformats.org/officeDocument/2006/relationships/tags" Target="../tags/tag125.xml"/><Relationship Id="rId15" Type="http://schemas.openxmlformats.org/officeDocument/2006/relationships/tags" Target="../tags/tag124.xml"/><Relationship Id="rId14" Type="http://schemas.openxmlformats.org/officeDocument/2006/relationships/tags" Target="../tags/tag123.xml"/><Relationship Id="rId13" Type="http://schemas.openxmlformats.org/officeDocument/2006/relationships/tags" Target="../tags/tag122.xml"/><Relationship Id="rId12" Type="http://schemas.openxmlformats.org/officeDocument/2006/relationships/tags" Target="../tags/tag121.xml"/><Relationship Id="rId11" Type="http://schemas.openxmlformats.org/officeDocument/2006/relationships/tags" Target="../tags/tag120.xml"/><Relationship Id="rId10" Type="http://schemas.openxmlformats.org/officeDocument/2006/relationships/tags" Target="../tags/tag119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129.xml"/><Relationship Id="rId8" Type="http://schemas.openxmlformats.org/officeDocument/2006/relationships/image" Target="file:///C:\Users\1V994W2\PycharmProjects\PPT_Background_Generation/pic_temp/1_pic_quater_left_down.png" TargetMode="External"/><Relationship Id="rId7" Type="http://schemas.openxmlformats.org/officeDocument/2006/relationships/image" Target="../media/image3.png"/><Relationship Id="rId6" Type="http://schemas.openxmlformats.org/officeDocument/2006/relationships/tags" Target="../tags/tag128.xml"/><Relationship Id="rId5" Type="http://schemas.openxmlformats.org/officeDocument/2006/relationships/image" Target="file:///C:\Users\1V994W2\PycharmProjects\PPT_Background_Generation/pic_temp/0_pic_quater_right_down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3" Type="http://schemas.openxmlformats.org/officeDocument/2006/relationships/tags" Target="../tags/tag133.xml"/><Relationship Id="rId12" Type="http://schemas.openxmlformats.org/officeDocument/2006/relationships/tags" Target="../tags/tag132.xml"/><Relationship Id="rId11" Type="http://schemas.openxmlformats.org/officeDocument/2006/relationships/tags" Target="../tags/tag131.xml"/><Relationship Id="rId10" Type="http://schemas.openxmlformats.org/officeDocument/2006/relationships/tags" Target="../tags/tag130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9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8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18.xml"/><Relationship Id="rId8" Type="http://schemas.openxmlformats.org/officeDocument/2006/relationships/tags" Target="../tags/tag17.xml"/><Relationship Id="rId7" Type="http://schemas.openxmlformats.org/officeDocument/2006/relationships/image" Target="file:///C:\Users\1V994W2\PycharmProjects\PPT_Background_Generation/pic_temp/pic_half_down.png" TargetMode="External"/><Relationship Id="rId6" Type="http://schemas.openxmlformats.org/officeDocument/2006/relationships/image" Target="../media/image5.png"/><Relationship Id="rId5" Type="http://schemas.openxmlformats.org/officeDocument/2006/relationships/tags" Target="../tags/tag16.xml"/><Relationship Id="rId4" Type="http://schemas.openxmlformats.org/officeDocument/2006/relationships/image" Target="file:///C:\Users\1V994W2\PycharmProjects\PPT_Background_Generation/pic_temp/pic_half_top.png" TargetMode="External"/><Relationship Id="rId3" Type="http://schemas.openxmlformats.org/officeDocument/2006/relationships/image" Target="../media/image4.png"/><Relationship Id="rId2" Type="http://schemas.openxmlformats.org/officeDocument/2006/relationships/tags" Target="../tags/tag15.xml"/><Relationship Id="rId12" Type="http://schemas.openxmlformats.org/officeDocument/2006/relationships/tags" Target="../tags/tag21.xml"/><Relationship Id="rId11" Type="http://schemas.openxmlformats.org/officeDocument/2006/relationships/tags" Target="../tags/tag20.xml"/><Relationship Id="rId10" Type="http://schemas.openxmlformats.org/officeDocument/2006/relationships/tags" Target="../tags/tag19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25.xml"/><Relationship Id="rId8" Type="http://schemas.openxmlformats.org/officeDocument/2006/relationships/tags" Target="../tags/tag24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23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22.xml"/><Relationship Id="rId13" Type="http://schemas.openxmlformats.org/officeDocument/2006/relationships/tags" Target="../tags/tag29.xml"/><Relationship Id="rId12" Type="http://schemas.openxmlformats.org/officeDocument/2006/relationships/tags" Target="../tags/tag28.xml"/><Relationship Id="rId11" Type="http://schemas.openxmlformats.org/officeDocument/2006/relationships/tags" Target="../tags/tag27.xml"/><Relationship Id="rId10" Type="http://schemas.openxmlformats.org/officeDocument/2006/relationships/tags" Target="../tags/tag2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33.xml"/><Relationship Id="rId8" Type="http://schemas.openxmlformats.org/officeDocument/2006/relationships/tags" Target="../tags/tag32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1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0.xml"/><Relationship Id="rId15" Type="http://schemas.openxmlformats.org/officeDocument/2006/relationships/tags" Target="../tags/tag39.xml"/><Relationship Id="rId14" Type="http://schemas.openxmlformats.org/officeDocument/2006/relationships/tags" Target="../tags/tag38.xml"/><Relationship Id="rId13" Type="http://schemas.openxmlformats.org/officeDocument/2006/relationships/tags" Target="../tags/tag37.xml"/><Relationship Id="rId12" Type="http://schemas.openxmlformats.org/officeDocument/2006/relationships/tags" Target="../tags/tag36.xml"/><Relationship Id="rId11" Type="http://schemas.openxmlformats.org/officeDocument/2006/relationships/tags" Target="../tags/tag35.xml"/><Relationship Id="rId10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tags" Target="../tags/tag44.xml"/><Relationship Id="rId7" Type="http://schemas.openxmlformats.org/officeDocument/2006/relationships/tags" Target="../tags/tag43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image" Target="file:///C:\Users\1V994W2\PycharmProjects\PPT_Background_Generation/pic_temp/pic_half_right.png" TargetMode="External"/><Relationship Id="rId3" Type="http://schemas.openxmlformats.org/officeDocument/2006/relationships/image" Target="../media/image6.png"/><Relationship Id="rId2" Type="http://schemas.openxmlformats.org/officeDocument/2006/relationships/tags" Target="../tags/tag4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47.xml"/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tags" Target="../tags/tag50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49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48.xml"/><Relationship Id="rId13" Type="http://schemas.openxmlformats.org/officeDocument/2006/relationships/tags" Target="../tags/tag55.xml"/><Relationship Id="rId12" Type="http://schemas.openxmlformats.org/officeDocument/2006/relationships/tags" Target="../tags/tag54.xml"/><Relationship Id="rId11" Type="http://schemas.openxmlformats.org/officeDocument/2006/relationships/tags" Target="../tags/tag53.xml"/><Relationship Id="rId10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9" Type="http://schemas.openxmlformats.org/officeDocument/2006/relationships/tags" Target="../tags/tag59.xml"/><Relationship Id="rId8" Type="http://schemas.openxmlformats.org/officeDocument/2006/relationships/tags" Target="../tags/tag58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57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56.xml"/><Relationship Id="rId12" Type="http://schemas.openxmlformats.org/officeDocument/2006/relationships/tags" Target="../tags/tag62.xml"/><Relationship Id="rId11" Type="http://schemas.openxmlformats.org/officeDocument/2006/relationships/tags" Target="../tags/tag61.xml"/><Relationship Id="rId10" Type="http://schemas.openxmlformats.org/officeDocument/2006/relationships/tags" Target="../tags/tag60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6188620" y="685800"/>
            <a:ext cx="5393780" cy="5486400"/>
          </a:xfrm>
          <a:prstGeom prst="rect">
            <a:avLst/>
          </a:prstGeom>
        </p:spPr>
      </p:pic>
      <p:pic>
        <p:nvPicPr>
          <p:cNvPr id="5" name="图片 4"/>
          <p:cNvPicPr/>
          <p:nvPr userDrawn="1"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ctrTitle" idx="13" hasCustomPrompt="1"/>
            <p:custDataLst>
              <p:tags r:id="rId11"/>
            </p:custDataLst>
          </p:nvPr>
        </p:nvSpPr>
        <p:spPr>
          <a:xfrm>
            <a:off x="762318" y="2020186"/>
            <a:ext cx="5160017" cy="1127051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zh-CN" altLang="en-US" sz="4400" b="0" spc="600" baseline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latin typeface="Arial" panose="020B0604020202020204" pitchFamily="34" charset="0"/>
                <a:ea typeface="汉仪尚巍手书W" panose="00020600040101010101" pitchFamily="18" charset="-122"/>
              </a:defRPr>
            </a:lvl1pPr>
          </a:lstStyle>
          <a:p>
            <a:pPr marL="0" lvl="0"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4" hasCustomPrompt="1"/>
            <p:custDataLst>
              <p:tags r:id="rId12"/>
            </p:custDataLst>
          </p:nvPr>
        </p:nvSpPr>
        <p:spPr>
          <a:xfrm>
            <a:off x="758841" y="3231833"/>
            <a:ext cx="5160017" cy="2073814"/>
          </a:xfrm>
        </p:spPr>
        <p:txBody>
          <a:bodyPr vert="horz" wrap="square" lIns="0" tIns="0" rIns="0" bIns="0" rtlCol="0" anchor="t">
            <a:normAutofit/>
          </a:bodyPr>
          <a:lstStyle>
            <a:lvl1pPr marL="0" indent="0">
              <a:buNone/>
              <a:defRPr lang="zh-CN" altLang="en-US" sz="180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</a:pPr>
            <a:r>
              <a:rPr lang="zh-CN" altLang="en-US" dirty="0"/>
              <a:t>单击此处编辑副标题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11471910" y="0"/>
            <a:ext cx="720090" cy="72009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1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609600" y="685800"/>
            <a:ext cx="5393780" cy="548640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11471910" y="0"/>
            <a:ext cx="720090" cy="72009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 hasCustomPrompt="1"/>
            <p:custDataLst>
              <p:tags r:id="rId11"/>
            </p:custDataLst>
          </p:nvPr>
        </p:nvSpPr>
        <p:spPr>
          <a:xfrm>
            <a:off x="8220379" y="1251284"/>
            <a:ext cx="1436915" cy="4114566"/>
          </a:xfrm>
        </p:spPr>
        <p:txBody>
          <a:bodyPr vert="eaVert">
            <a:normAutofit/>
          </a:bodyPr>
          <a:lstStyle>
            <a:lvl1pPr algn="ctr">
              <a:defRPr sz="5400" baseline="0">
                <a:ea typeface="汉仪尚巍手书W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11471910" y="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/>
        <p:txBody>
          <a:bodyPr/>
          <a:lstStyle>
            <a:lvl1pPr>
              <a:defRPr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92075" y="303809"/>
            <a:ext cx="11607851" cy="6250382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/>
          <p:nvPr userDrawn="1">
            <p:custDataLst>
              <p:tags r:id="rId3"/>
            </p:custDataLst>
          </p:nvPr>
        </p:nvPicPr>
        <p:blipFill>
          <a:blip r:embed="rId4" r:link="rId5" cstate="screen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6"/>
            </p:custDataLst>
          </p:nvPr>
        </p:nvPicPr>
        <p:blipFill>
          <a:blip r:embed="rId7" r:link="rId8" cstate="screen"/>
          <a:stretch>
            <a:fillRect/>
          </a:stretch>
        </p:blipFill>
        <p:spPr>
          <a:xfrm>
            <a:off x="11471910" y="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0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4603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/>
          <p:nvPr userDrawn="1">
            <p:custDataLst>
              <p:tags r:id="rId3"/>
            </p:custDataLst>
          </p:nvPr>
        </p:nvPicPr>
        <p:blipFill>
          <a:blip r:embed="rId4" r:link="rId5" cstate="screen"/>
          <a:stretch>
            <a:fillRect/>
          </a:stretch>
        </p:blipFill>
        <p:spPr>
          <a:xfrm>
            <a:off x="11471910" y="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 anchorCtr="0"/>
          <a:lstStyle>
            <a:lvl1pPr>
              <a:defRPr sz="3600"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0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1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333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/>
          <p:nvPr userDrawn="1">
            <p:custDataLst>
              <p:tags r:id="rId3"/>
            </p:custDataLst>
          </p:nvPr>
        </p:nvPicPr>
        <p:blipFill>
          <a:blip r:embed="rId4" r:link="rId5" cstate="screen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6"/>
            </p:custDataLst>
          </p:nvPr>
        </p:nvPicPr>
        <p:blipFill>
          <a:blip r:embed="rId7" r:link="rId8" cstate="screen"/>
          <a:stretch>
            <a:fillRect/>
          </a:stretch>
        </p:blipFill>
        <p:spPr>
          <a:xfrm>
            <a:off x="11471910" y="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4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>
            <p:custDataLst>
              <p:tags r:id="rId2"/>
            </p:custDataLst>
          </p:nvPr>
        </p:nvSpPr>
        <p:spPr>
          <a:xfrm>
            <a:off x="0" y="5028971"/>
            <a:ext cx="12192000" cy="1829029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/>
          <p:nvPr userDrawn="1">
            <p:custDataLst>
              <p:tags r:id="rId3"/>
            </p:custDataLst>
          </p:nvPr>
        </p:nvPicPr>
        <p:blipFill>
          <a:blip r:embed="rId4" r:link="rId5" cstate="screen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6"/>
            </p:custDataLst>
          </p:nvPr>
        </p:nvPicPr>
        <p:blipFill>
          <a:blip r:embed="rId7" r:link="rId8" cstate="screen"/>
          <a:stretch>
            <a:fillRect/>
          </a:stretch>
        </p:blipFill>
        <p:spPr>
          <a:xfrm>
            <a:off x="11471910" y="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 anchorCtr="0"/>
          <a:lstStyle>
            <a:lvl1pPr algn="ctr">
              <a:defRPr sz="3200"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3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4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/>
          <p:nvPr userDrawn="1">
            <p:custDataLst>
              <p:tags r:id="rId3"/>
            </p:custDataLst>
          </p:nvPr>
        </p:nvPicPr>
        <p:blipFill>
          <a:blip r:embed="rId4" r:link="rId5" cstate="screen"/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6"/>
            </p:custDataLst>
          </p:nvPr>
        </p:nvPicPr>
        <p:blipFill>
          <a:blip r:embed="rId7" r:link="rId8" cstate="screen"/>
          <a:stretch>
            <a:fillRect/>
          </a:stretch>
        </p:blipFill>
        <p:spPr>
          <a:xfrm>
            <a:off x="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3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4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5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6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953691"/>
            <a:ext cx="12192000" cy="4950618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/>
          <p:nvPr userDrawn="1">
            <p:custDataLst>
              <p:tags r:id="rId3"/>
            </p:custDataLst>
          </p:nvPr>
        </p:nvPicPr>
        <p:blipFill>
          <a:blip r:embed="rId4" r:link="rId5"/>
          <a:stretch>
            <a:fillRect/>
          </a:stretch>
        </p:blipFill>
        <p:spPr>
          <a:xfrm>
            <a:off x="10571480" y="5237480"/>
            <a:ext cx="1619885" cy="1619885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6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0" y="5237480"/>
            <a:ext cx="1619885" cy="161988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7" name="图片 6"/>
          <p:cNvPicPr/>
          <p:nvPr userDrawn="1"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11471910" y="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9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4064000" y="4789055"/>
            <a:ext cx="4064000" cy="2068945"/>
          </a:xfrm>
          <a:prstGeom prst="rect">
            <a:avLst/>
          </a:prstGeom>
        </p:spPr>
      </p:pic>
      <p:pic>
        <p:nvPicPr>
          <p:cNvPr id="7" name="图片 6"/>
          <p:cNvPicPr/>
          <p:nvPr userDrawn="1"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4064000" y="0"/>
            <a:ext cx="4064000" cy="2068945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1"/>
            </p:custDataLst>
          </p:nvPr>
        </p:nvSpPr>
        <p:spPr>
          <a:xfrm>
            <a:off x="4220773" y="2719653"/>
            <a:ext cx="5508627" cy="833562"/>
          </a:xfrm>
        </p:spPr>
        <p:txBody>
          <a:bodyPr wrap="square" anchor="b">
            <a:normAutofit/>
          </a:bodyPr>
          <a:lstStyle>
            <a:lvl1pPr>
              <a:defRPr sz="4800" baseline="0">
                <a:ea typeface="汉仪尚巍手书W" panose="00020600040101010101" pitchFamily="18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3" hasCustomPrompt="1"/>
            <p:custDataLst>
              <p:tags r:id="rId12"/>
            </p:custDataLst>
          </p:nvPr>
        </p:nvSpPr>
        <p:spPr>
          <a:xfrm>
            <a:off x="4220774" y="3634318"/>
            <a:ext cx="5508626" cy="52174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400"/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11471910" y="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9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10"/>
            </p:custDataLst>
          </p:nvPr>
        </p:nvSpPr>
        <p:spPr>
          <a:xfrm>
            <a:off x="6238877" y="952508"/>
            <a:ext cx="5283242" cy="5388907"/>
          </a:xfrm>
        </p:spPr>
        <p:txBody>
          <a:bodyPr lIns="90170" tIns="46990" rIns="90170" bIns="46990">
            <a:normAutofit/>
          </a:bodyPr>
          <a:lstStyle>
            <a:lvl1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11471910" y="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9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90170" tIns="46990" rIns="90170" bIns="46990" anchor="ctr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10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11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12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10194304" y="1397000"/>
            <a:ext cx="1997696" cy="4064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11471910" y="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9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10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7" name="图片 6"/>
          <p:cNvPicPr/>
          <p:nvPr userDrawn="1"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11471910" y="0"/>
            <a:ext cx="720090" cy="720090"/>
          </a:xfrm>
          <a:prstGeom prst="rect">
            <a:avLst/>
          </a:prstGeom>
        </p:spPr>
      </p:pic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8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9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5" Type="http://schemas.openxmlformats.org/officeDocument/2006/relationships/theme" Target="../theme/theme1.xml"/><Relationship Id="rId24" Type="http://schemas.openxmlformats.org/officeDocument/2006/relationships/tags" Target="../tags/tag139.xml"/><Relationship Id="rId23" Type="http://schemas.openxmlformats.org/officeDocument/2006/relationships/tags" Target="../tags/tag138.xml"/><Relationship Id="rId22" Type="http://schemas.openxmlformats.org/officeDocument/2006/relationships/tags" Target="../tags/tag137.xml"/><Relationship Id="rId21" Type="http://schemas.openxmlformats.org/officeDocument/2006/relationships/tags" Target="../tags/tag136.xml"/><Relationship Id="rId20" Type="http://schemas.openxmlformats.org/officeDocument/2006/relationships/tags" Target="../tags/tag135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134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61398"/>
            <a:ext cx="10852237" cy="5388907"/>
          </a:xfrm>
          <a:prstGeom prst="rect">
            <a:avLst/>
          </a:prstGeom>
        </p:spPr>
        <p:txBody>
          <a:bodyPr vert="horz" lIns="90170" tIns="46990" rIns="90170" bIns="4699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0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42.xml"/><Relationship Id="rId2" Type="http://schemas.openxmlformats.org/officeDocument/2006/relationships/tags" Target="../tags/tag141.xml"/><Relationship Id="rId1" Type="http://schemas.openxmlformats.org/officeDocument/2006/relationships/tags" Target="../tags/tag14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8.xml"/><Relationship Id="rId1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9.xml"/><Relationship Id="rId1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60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3.xml"/><Relationship Id="rId1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4.xml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5.xml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46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7.xml"/><Relationship Id="rId1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8.xml"/><Relationship Id="rId1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56.xml"/><Relationship Id="rId8" Type="http://schemas.openxmlformats.org/officeDocument/2006/relationships/tags" Target="../tags/tag155.xml"/><Relationship Id="rId7" Type="http://schemas.openxmlformats.org/officeDocument/2006/relationships/tags" Target="../tags/tag154.xml"/><Relationship Id="rId6" Type="http://schemas.openxmlformats.org/officeDocument/2006/relationships/tags" Target="../tags/tag153.xml"/><Relationship Id="rId5" Type="http://schemas.openxmlformats.org/officeDocument/2006/relationships/tags" Target="../tags/tag152.xml"/><Relationship Id="rId4" Type="http://schemas.openxmlformats.org/officeDocument/2006/relationships/image" Target="../media/image13.png"/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0" Type="http://schemas.openxmlformats.org/officeDocument/2006/relationships/slideLayout" Target="../slideLayouts/slideLayout6.xml"/><Relationship Id="rId1" Type="http://schemas.openxmlformats.org/officeDocument/2006/relationships/tags" Target="../tags/tag14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7.xml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 idx="13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 sz="3200" dirty="0"/>
              <a:t>金鑫</a:t>
            </a:r>
            <a:r>
              <a:rPr lang="en-US" altLang="zh-CN" sz="3200" dirty="0"/>
              <a:t>ERP</a:t>
            </a:r>
            <a:r>
              <a:rPr sz="3200" dirty="0"/>
              <a:t>终端使用教程</a:t>
            </a:r>
            <a:endParaRPr sz="3200" dirty="0"/>
          </a:p>
        </p:txBody>
      </p:sp>
      <p:sp>
        <p:nvSpPr>
          <p:cNvPr id="5" name="副标题 4"/>
          <p:cNvSpPr>
            <a:spLocks noGrp="1"/>
          </p:cNvSpPr>
          <p:nvPr>
            <p:ph type="subTitle" idx="14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单击此处输入你的副标题文字是您思想的提炼为了最终演示发布的良好效果请尽量言简意赅的阐述观点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选择商品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811145" y="1666240"/>
            <a:ext cx="5928995" cy="40957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743960" y="109156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根据提示进行添加商品</a:t>
            </a:r>
            <a:endParaRPr lang="zh-CN" altLang="en-US"/>
          </a:p>
        </p:txBody>
      </p:sp>
      <p:sp>
        <p:nvSpPr>
          <p:cNvPr id="6" name="上箭头标注 5"/>
          <p:cNvSpPr/>
          <p:nvPr/>
        </p:nvSpPr>
        <p:spPr>
          <a:xfrm>
            <a:off x="6589395" y="5788660"/>
            <a:ext cx="2258060" cy="814070"/>
          </a:xfrm>
          <a:prstGeom prst="upArrowCallou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选择完成后点击选好了进行销售。</a:t>
            </a:r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41500" y="1325880"/>
            <a:ext cx="8934450" cy="445770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040255" y="3361690"/>
            <a:ext cx="8101330" cy="148971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  <a:noFill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普通入库</a:t>
            </a:r>
            <a:endParaRPr lang="zh-CN" altLang="en-US"/>
          </a:p>
        </p:txBody>
      </p:sp>
      <p:pic>
        <p:nvPicPr>
          <p:cNvPr id="8" name="内容占位符 7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69925" y="1934845"/>
            <a:ext cx="4137660" cy="442912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036320" y="13741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请先选择供货商，然后再选择商品</a:t>
            </a:r>
            <a:endParaRPr lang="zh-CN" altLang="en-US"/>
          </a:p>
        </p:txBody>
      </p:sp>
      <p:sp>
        <p:nvSpPr>
          <p:cNvPr id="10" name="右箭头 9"/>
          <p:cNvSpPr/>
          <p:nvPr/>
        </p:nvSpPr>
        <p:spPr>
          <a:xfrm>
            <a:off x="5165090" y="2376805"/>
            <a:ext cx="484505" cy="561975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rcRect b="33965"/>
          <a:stretch>
            <a:fillRect/>
          </a:stretch>
        </p:blipFill>
        <p:spPr>
          <a:xfrm>
            <a:off x="6096000" y="1015365"/>
            <a:ext cx="5108575" cy="2413635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7089775" y="2198370"/>
            <a:ext cx="3256280" cy="34544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  <a:noFill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654675" y="3559175"/>
            <a:ext cx="58674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如果哪个仓库没有商品，可以选择别的商品，然后仓库这里选择那个仓库就行了。</a:t>
            </a:r>
            <a:endParaRPr lang="zh-CN" altLang="en-US"/>
          </a:p>
        </p:txBody>
      </p:sp>
      <p:sp>
        <p:nvSpPr>
          <p:cNvPr id="14" name="左箭头标注 13"/>
          <p:cNvSpPr/>
          <p:nvPr/>
        </p:nvSpPr>
        <p:spPr>
          <a:xfrm>
            <a:off x="5193665" y="4751705"/>
            <a:ext cx="2201545" cy="1530350"/>
          </a:xfrm>
          <a:prstGeom prst="leftArrowCallou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结算账户选择如果有付款项，可以选择对应付款方式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主界面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547620" y="1127125"/>
            <a:ext cx="7096125" cy="503872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11480" y="1508125"/>
            <a:ext cx="2113915" cy="35445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/>
              <a:t>1</a:t>
            </a:r>
            <a:r>
              <a:rPr lang="zh-CN" altLang="en-US"/>
              <a:t>、系统会自动检查权限，在提示中点击同意。</a:t>
            </a:r>
            <a:endParaRPr lang="zh-CN" altLang="en-US"/>
          </a:p>
          <a:p>
            <a:r>
              <a:rPr lang="en-US" altLang="zh-CN"/>
              <a:t>2</a:t>
            </a:r>
            <a:r>
              <a:rPr lang="zh-CN" altLang="en-US"/>
              <a:t>、在下面检测到蓝牙打印机的地方点击链接蓝牙打印机。匹配码</a:t>
            </a:r>
            <a:r>
              <a:rPr lang="en-US" altLang="zh-CN"/>
              <a:t>0000</a:t>
            </a:r>
            <a:endParaRPr lang="zh-CN" altLang="en-US"/>
          </a:p>
          <a:p>
            <a:r>
              <a:rPr lang="en-US" altLang="zh-CN"/>
              <a:t>3</a:t>
            </a:r>
            <a:r>
              <a:rPr lang="zh-CN" altLang="en-US"/>
              <a:t>、点击打印测试，测试打印机是否正常。</a:t>
            </a:r>
            <a:endParaRPr lang="zh-CN" altLang="en-US"/>
          </a:p>
          <a:p>
            <a:r>
              <a:rPr lang="en-US" altLang="zh-CN"/>
              <a:t>4</a:t>
            </a:r>
            <a:r>
              <a:rPr lang="zh-CN" altLang="en-US"/>
              <a:t>、一切正常后点击进入程序。</a:t>
            </a:r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709670" y="1355725"/>
            <a:ext cx="7515225" cy="4581525"/>
          </a:xfrm>
          <a:prstGeom prst="rect">
            <a:avLst/>
          </a:prstGeom>
        </p:spPr>
      </p:pic>
      <p:sp>
        <p:nvSpPr>
          <p:cNvPr id="5" name="右箭头标注 4"/>
          <p:cNvSpPr/>
          <p:nvPr/>
        </p:nvSpPr>
        <p:spPr>
          <a:xfrm>
            <a:off x="1486535" y="1851660"/>
            <a:ext cx="2079625" cy="488950"/>
          </a:xfrm>
          <a:prstGeom prst="rightArrowCallou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主菜单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795020" y="2436495"/>
            <a:ext cx="2846705" cy="6369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/>
              <a:t>主菜单页面入库和新增订单为手动操作，其他为终端操作</a:t>
            </a:r>
            <a:endParaRPr lang="zh-CN" altLang="en-US" sz="1400"/>
          </a:p>
        </p:txBody>
      </p:sp>
      <p:sp>
        <p:nvSpPr>
          <p:cNvPr id="7" name="右箭头标注 6"/>
          <p:cNvSpPr/>
          <p:nvPr/>
        </p:nvSpPr>
        <p:spPr>
          <a:xfrm>
            <a:off x="1562100" y="3675380"/>
            <a:ext cx="2079625" cy="488950"/>
          </a:xfrm>
          <a:prstGeom prst="rightArrowCallou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列表</a:t>
            </a: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3785235" y="3155315"/>
            <a:ext cx="7600950" cy="279908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  <a:noFill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47465" y="4094480"/>
            <a:ext cx="7476490" cy="92075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  <a:noFill/>
            </a:endParaRPr>
          </a:p>
        </p:txBody>
      </p:sp>
      <p:sp>
        <p:nvSpPr>
          <p:cNvPr id="10" name="右箭头标注 9"/>
          <p:cNvSpPr/>
          <p:nvPr/>
        </p:nvSpPr>
        <p:spPr>
          <a:xfrm>
            <a:off x="1505585" y="4367530"/>
            <a:ext cx="2298700" cy="488950"/>
          </a:xfrm>
          <a:prstGeom prst="rightArrowCallou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订单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862965" y="4878705"/>
            <a:ext cx="2846705" cy="6369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/>
              <a:t>点击订单可以查看订单详情</a:t>
            </a:r>
            <a:endParaRPr lang="zh-CN" altLang="en-US" sz="1400"/>
          </a:p>
        </p:txBody>
      </p:sp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销售订单</a:t>
            </a:r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54545" y="952500"/>
            <a:ext cx="2847975" cy="576262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856990" y="5751195"/>
            <a:ext cx="2166620" cy="3302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/>
              <a:t>此处打印的单子为销货单</a:t>
            </a:r>
            <a:endParaRPr lang="zh-CN" altLang="en-US" sz="1400"/>
          </a:p>
        </p:txBody>
      </p:sp>
      <p:sp>
        <p:nvSpPr>
          <p:cNvPr id="8" name="文本框 7"/>
          <p:cNvSpPr txBox="1"/>
          <p:nvPr/>
        </p:nvSpPr>
        <p:spPr>
          <a:xfrm>
            <a:off x="2573655" y="5384165"/>
            <a:ext cx="344995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400">
                <a:sym typeface="+mn-ea"/>
              </a:rPr>
              <a:t>快递单号必须用终端扫码发货后才可以有。</a:t>
            </a:r>
            <a:endParaRPr lang="zh-CN" altLang="en-US" sz="1400">
              <a:sym typeface="+mn-ea"/>
            </a:endParaRPr>
          </a:p>
        </p:txBody>
      </p:sp>
      <p:sp>
        <p:nvSpPr>
          <p:cNvPr id="10" name="右箭头 9"/>
          <p:cNvSpPr/>
          <p:nvPr/>
        </p:nvSpPr>
        <p:spPr>
          <a:xfrm>
            <a:off x="6181725" y="5432425"/>
            <a:ext cx="814705" cy="258445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右箭头 10"/>
          <p:cNvSpPr/>
          <p:nvPr/>
        </p:nvSpPr>
        <p:spPr>
          <a:xfrm>
            <a:off x="6181725" y="5751195"/>
            <a:ext cx="814705" cy="258445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右箭头 11"/>
          <p:cNvSpPr/>
          <p:nvPr/>
        </p:nvSpPr>
        <p:spPr>
          <a:xfrm>
            <a:off x="6308725" y="6323965"/>
            <a:ext cx="814705" cy="258445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3715385" y="6252210"/>
            <a:ext cx="2435225" cy="3302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/>
              <a:t>审核权限在后台开启后才有</a:t>
            </a:r>
            <a:endParaRPr lang="zh-CN" altLang="en-US" sz="1400"/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确认签章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rcRect b="10021"/>
          <a:stretch>
            <a:fillRect/>
          </a:stretch>
        </p:blipFill>
        <p:spPr>
          <a:xfrm>
            <a:off x="6026785" y="3787775"/>
            <a:ext cx="6004560" cy="270256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6785" y="1092200"/>
            <a:ext cx="6004560" cy="2643505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5965825" y="1544320"/>
            <a:ext cx="1084580" cy="48958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  <a:noFill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933065" y="1656080"/>
            <a:ext cx="2846705" cy="377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/>
              <a:t>确认签章证明没有签章后的数据。</a:t>
            </a:r>
            <a:endParaRPr lang="zh-CN" altLang="en-US" sz="1400"/>
          </a:p>
        </p:txBody>
      </p:sp>
      <p:sp>
        <p:nvSpPr>
          <p:cNvPr id="8" name="矩形 7"/>
          <p:cNvSpPr/>
          <p:nvPr/>
        </p:nvSpPr>
        <p:spPr>
          <a:xfrm>
            <a:off x="6026785" y="4326255"/>
            <a:ext cx="1447800" cy="48958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  <a:noFill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460115" y="4438650"/>
            <a:ext cx="2147570" cy="377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/>
              <a:t>已签章的可以查看并打印</a:t>
            </a:r>
            <a:endParaRPr lang="zh-CN" altLang="en-US" sz="1400"/>
          </a:p>
        </p:txBody>
      </p:sp>
      <p:sp>
        <p:nvSpPr>
          <p:cNvPr id="11" name="文本框 10"/>
          <p:cNvSpPr txBox="1"/>
          <p:nvPr/>
        </p:nvSpPr>
        <p:spPr>
          <a:xfrm>
            <a:off x="414655" y="2033270"/>
            <a:ext cx="2271395" cy="15278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>
                <a:solidFill>
                  <a:srgbClr val="0070C0"/>
                </a:solidFill>
              </a:rPr>
              <a:t>这里只说明一点，确认签章页面显示订单的所有信息，签章完后打印的是发货信息，一般给库管或者发货人打印的数据。</a:t>
            </a:r>
            <a:endParaRPr lang="zh-CN" altLang="en-US" sz="1400">
              <a:solidFill>
                <a:srgbClr val="0070C0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盖章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834380" y="952500"/>
            <a:ext cx="4727575" cy="3441065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8815070" y="1776730"/>
            <a:ext cx="1084580" cy="48958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  <a:noFill/>
            </a:endParaRPr>
          </a:p>
        </p:txBody>
      </p:sp>
      <p:sp>
        <p:nvSpPr>
          <p:cNvPr id="5" name="右箭头标注 4"/>
          <p:cNvSpPr/>
          <p:nvPr/>
        </p:nvSpPr>
        <p:spPr>
          <a:xfrm>
            <a:off x="3729990" y="1553210"/>
            <a:ext cx="3808730" cy="1007745"/>
          </a:xfrm>
          <a:prstGeom prst="rightArrowCallou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点击盖章进行签章</a:t>
            </a:r>
            <a:endParaRPr lang="zh-CN" altLang="en-US"/>
          </a:p>
        </p:txBody>
      </p:sp>
      <p:sp>
        <p:nvSpPr>
          <p:cNvPr id="6" name="右箭头标注 5"/>
          <p:cNvSpPr/>
          <p:nvPr/>
        </p:nvSpPr>
        <p:spPr>
          <a:xfrm>
            <a:off x="3236595" y="3754120"/>
            <a:ext cx="2520315" cy="1007745"/>
          </a:xfrm>
          <a:prstGeom prst="rightArrowCallou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打印销售单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414655" y="2033270"/>
            <a:ext cx="2271395" cy="15278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>
                <a:solidFill>
                  <a:srgbClr val="0070C0"/>
                </a:solidFill>
              </a:rPr>
              <a:t>这里只说明一点，盖章后，点击确认按钮，签章完成。打印出来就是带印章的销售单。</a:t>
            </a:r>
            <a:endParaRPr lang="zh-CN" altLang="en-US" sz="1400">
              <a:solidFill>
                <a:srgbClr val="0070C0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普通录入销售单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325745" y="1165225"/>
            <a:ext cx="5280025" cy="4962525"/>
          </a:xfrm>
          <a:prstGeom prst="rect">
            <a:avLst/>
          </a:prstGeom>
        </p:spPr>
      </p:pic>
      <p:sp>
        <p:nvSpPr>
          <p:cNvPr id="5" name="右箭头标注 4"/>
          <p:cNvSpPr/>
          <p:nvPr/>
        </p:nvSpPr>
        <p:spPr>
          <a:xfrm>
            <a:off x="1878965" y="3249295"/>
            <a:ext cx="3314700" cy="736600"/>
          </a:xfrm>
          <a:prstGeom prst="rightArrowCallou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点击可以选择和新增客户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6096000" y="3908425"/>
            <a:ext cx="12541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不可选择</a:t>
            </a:r>
            <a:endParaRPr lang="zh-CN" altLang="en-US"/>
          </a:p>
        </p:txBody>
      </p:sp>
      <p:sp>
        <p:nvSpPr>
          <p:cNvPr id="7" name="右箭头标注 6"/>
          <p:cNvSpPr/>
          <p:nvPr/>
        </p:nvSpPr>
        <p:spPr>
          <a:xfrm>
            <a:off x="1878965" y="4112895"/>
            <a:ext cx="3314700" cy="736600"/>
          </a:xfrm>
          <a:prstGeom prst="rightArrowCallou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点击可以选择库存商品</a:t>
            </a:r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5723255" y="3516630"/>
            <a:ext cx="4331335" cy="34544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  <a:noFill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723255" y="4276725"/>
            <a:ext cx="4331335" cy="34544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  <a:noFill/>
            </a:endParaRPr>
          </a:p>
        </p:txBody>
      </p:sp>
      <p:sp>
        <p:nvSpPr>
          <p:cNvPr id="10" name="左箭头标注 9"/>
          <p:cNvSpPr/>
          <p:nvPr/>
        </p:nvSpPr>
        <p:spPr>
          <a:xfrm>
            <a:off x="10605770" y="2716530"/>
            <a:ext cx="1065530" cy="532765"/>
          </a:xfrm>
          <a:prstGeom prst="leftArrowCallou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确认录入</a:t>
            </a:r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lIns="36195"/>
          <a:lstStyle/>
          <a:p>
            <a:pPr algn="l"/>
            <a:r>
              <a:rPr lang="zh-CN" altLang="en-US"/>
              <a:t>普通录入销售单</a:t>
            </a:r>
            <a:endParaRPr lang="zh-CN" altLang="en-US"/>
          </a:p>
        </p:txBody>
      </p:sp>
      <p:sp>
        <p:nvSpPr>
          <p:cNvPr id="12" name="矩形 11"/>
          <p:cNvSpPr/>
          <p:nvPr>
            <p:custDataLst>
              <p:tags r:id="rId2"/>
            </p:custDataLst>
          </p:nvPr>
        </p:nvSpPr>
        <p:spPr>
          <a:xfrm>
            <a:off x="608330" y="3647440"/>
            <a:ext cx="10968990" cy="320040"/>
          </a:xfrm>
          <a:prstGeom prst="rect">
            <a:avLst/>
          </a:prstGeom>
          <a:gradFill>
            <a:gsLst>
              <a:gs pos="100000">
                <a:schemeClr val="accent1">
                  <a:lumMod val="80000"/>
                  <a:lumOff val="20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 descr="D:\lky\素材\图文关系\8168175_概念通用未来跑车.jpg8168175_概念通用未来跑车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t="32038" b="32038"/>
          <a:stretch>
            <a:fillRect/>
          </a:stretch>
        </p:blipFill>
        <p:spPr>
          <a:xfrm>
            <a:off x="608330" y="1475740"/>
            <a:ext cx="10968990" cy="21717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7274" h="3420">
                <a:moveTo>
                  <a:pt x="0" y="0"/>
                </a:moveTo>
                <a:lnTo>
                  <a:pt x="17274" y="0"/>
                </a:lnTo>
                <a:lnTo>
                  <a:pt x="17274" y="3420"/>
                </a:lnTo>
                <a:lnTo>
                  <a:pt x="0" y="3420"/>
                </a:lnTo>
                <a:lnTo>
                  <a:pt x="0" y="0"/>
                </a:lnTo>
                <a:close/>
              </a:path>
            </a:pathLst>
          </a:custGeom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6" name="正文"/>
          <p:cNvSpPr txBox="1"/>
          <p:nvPr>
            <p:custDataLst>
              <p:tags r:id="rId5"/>
            </p:custDataLst>
          </p:nvPr>
        </p:nvSpPr>
        <p:spPr>
          <a:xfrm>
            <a:off x="3557905" y="4711700"/>
            <a:ext cx="4370070" cy="15100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indent="0" algn="just" fontAlgn="auto">
              <a:lnSpc>
                <a:spcPct val="130000"/>
              </a:lnSpc>
              <a:buClr>
                <a:srgbClr val="376FFF"/>
              </a:buClr>
              <a:buSzPct val="80000"/>
              <a:buNone/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点击可以选择和新增客户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</p:txBody>
      </p:sp>
      <p:sp>
        <p:nvSpPr>
          <p:cNvPr id="17" name="正文"/>
          <p:cNvSpPr txBox="1"/>
          <p:nvPr>
            <p:custDataLst>
              <p:tags r:id="rId6"/>
            </p:custDataLst>
          </p:nvPr>
        </p:nvSpPr>
        <p:spPr>
          <a:xfrm>
            <a:off x="8202295" y="4711700"/>
            <a:ext cx="3375025" cy="15100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indent="0" algn="just" fontAlgn="auto">
              <a:lnSpc>
                <a:spcPct val="130000"/>
              </a:lnSpc>
              <a:buClr>
                <a:srgbClr val="376FFF"/>
              </a:buClr>
              <a:buSzPct val="80000"/>
              <a:buNone/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不可选择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</p:txBody>
      </p:sp>
      <p:sp>
        <p:nvSpPr>
          <p:cNvPr id="18" name="正文"/>
          <p:cNvSpPr txBox="1"/>
          <p:nvPr>
            <p:custDataLst>
              <p:tags r:id="rId7"/>
            </p:custDataLst>
          </p:nvPr>
        </p:nvSpPr>
        <p:spPr>
          <a:xfrm>
            <a:off x="4552315" y="3647440"/>
            <a:ext cx="7025640" cy="320040"/>
          </a:xfrm>
          <a:prstGeom prst="rect">
            <a:avLst/>
          </a:prstGeom>
          <a:noFill/>
        </p:spPr>
        <p:txBody>
          <a:bodyPr wrap="square" lIns="0" tIns="0" rIns="107950" bIns="0" rtlCol="0" anchor="ctr" anchorCtr="0">
            <a:noAutofit/>
          </a:bodyPr>
          <a:lstStyle/>
          <a:p>
            <a:pPr indent="0" algn="r" fontAlgn="auto">
              <a:lnSpc>
                <a:spcPct val="130000"/>
              </a:lnSpc>
              <a:buClr>
                <a:srgbClr val="376FFF"/>
              </a:buClr>
              <a:buSzPct val="80000"/>
              <a:buNone/>
            </a:pPr>
            <a:r>
              <a:rPr lang="zh-CN" altLang="en-US" sz="1400" spc="150" dirty="0">
                <a:solidFill>
                  <a:schemeClr val="lt1">
                    <a:lumMod val="100000"/>
                  </a:schemeClr>
                </a:solidFill>
                <a:latin typeface="+mn-ea"/>
                <a:sym typeface="+mn-ea"/>
              </a:rPr>
              <a:t>点击可以选择库存商品</a:t>
            </a:r>
            <a:endParaRPr lang="zh-CN" altLang="en-US" sz="1400" spc="150" dirty="0">
              <a:solidFill>
                <a:schemeClr val="lt1">
                  <a:lumMod val="100000"/>
                </a:schemeClr>
              </a:solidFill>
              <a:latin typeface="+mn-ea"/>
              <a:sym typeface="+mn-ea"/>
            </a:endParaRPr>
          </a:p>
        </p:txBody>
      </p:sp>
      <p:sp>
        <p:nvSpPr>
          <p:cNvPr id="19" name="任意多边形 18"/>
          <p:cNvSpPr/>
          <p:nvPr>
            <p:custDataLst>
              <p:tags r:id="rId8"/>
            </p:custDataLst>
          </p:nvPr>
        </p:nvSpPr>
        <p:spPr>
          <a:xfrm>
            <a:off x="608330" y="6017260"/>
            <a:ext cx="1115695" cy="10858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56" h="263">
                <a:moveTo>
                  <a:pt x="2026" y="0"/>
                </a:moveTo>
                <a:lnTo>
                  <a:pt x="2026" y="0"/>
                </a:lnTo>
                <a:lnTo>
                  <a:pt x="2026" y="0"/>
                </a:lnTo>
                <a:lnTo>
                  <a:pt x="2026" y="0"/>
                </a:lnTo>
                <a:close/>
                <a:moveTo>
                  <a:pt x="1766" y="0"/>
                </a:moveTo>
                <a:lnTo>
                  <a:pt x="1895" y="0"/>
                </a:lnTo>
                <a:lnTo>
                  <a:pt x="2056" y="263"/>
                </a:lnTo>
                <a:lnTo>
                  <a:pt x="1927" y="263"/>
                </a:lnTo>
                <a:lnTo>
                  <a:pt x="1766" y="0"/>
                </a:lnTo>
                <a:close/>
                <a:moveTo>
                  <a:pt x="1506" y="0"/>
                </a:moveTo>
                <a:lnTo>
                  <a:pt x="1635" y="0"/>
                </a:lnTo>
                <a:lnTo>
                  <a:pt x="1796" y="263"/>
                </a:lnTo>
                <a:lnTo>
                  <a:pt x="1667" y="263"/>
                </a:lnTo>
                <a:lnTo>
                  <a:pt x="1506" y="0"/>
                </a:lnTo>
                <a:close/>
                <a:moveTo>
                  <a:pt x="0" y="0"/>
                </a:moveTo>
                <a:lnTo>
                  <a:pt x="1375" y="0"/>
                </a:lnTo>
                <a:lnTo>
                  <a:pt x="1536" y="263"/>
                </a:lnTo>
                <a:lnTo>
                  <a:pt x="0" y="263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20000"/>
                  <a:lumOff val="80000"/>
                </a:schemeClr>
              </a:gs>
              <a:gs pos="0">
                <a:schemeClr val="accent1">
                  <a:lumMod val="40000"/>
                  <a:lumOff val="6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新增客户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595120" y="1536700"/>
            <a:ext cx="9001125" cy="4219575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3493770" y="2828925"/>
            <a:ext cx="4331335" cy="282638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  <a:noFill/>
            </a:endParaRPr>
          </a:p>
        </p:txBody>
      </p:sp>
      <p:sp>
        <p:nvSpPr>
          <p:cNvPr id="5" name="上箭头标注 4"/>
          <p:cNvSpPr/>
          <p:nvPr/>
        </p:nvSpPr>
        <p:spPr>
          <a:xfrm>
            <a:off x="4253865" y="5788660"/>
            <a:ext cx="2258060" cy="814070"/>
          </a:xfrm>
          <a:prstGeom prst="upArrowCallou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可以选择客户</a:t>
            </a:r>
            <a:endParaRPr lang="zh-CN" altLang="en-US"/>
          </a:p>
        </p:txBody>
      </p:sp>
      <p:sp>
        <p:nvSpPr>
          <p:cNvPr id="6" name="下箭头标注 5"/>
          <p:cNvSpPr/>
          <p:nvPr/>
        </p:nvSpPr>
        <p:spPr>
          <a:xfrm>
            <a:off x="8822690" y="1136650"/>
            <a:ext cx="1773555" cy="1085215"/>
          </a:xfrm>
          <a:prstGeom prst="downArrowCallou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新增客户，可以识别照片</a:t>
            </a:r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331085" y="2285365"/>
            <a:ext cx="4331335" cy="34544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  <a:noFill/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>
            <a:off x="6851015" y="2444750"/>
            <a:ext cx="3905885" cy="455295"/>
          </a:xfrm>
          <a:prstGeom prst="straightConnector1">
            <a:avLst/>
          </a:prstGeom>
          <a:ln>
            <a:solidFill>
              <a:srgbClr val="C00000"/>
            </a:solidFill>
            <a:tailEnd type="arrow" w="med" len="med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左箭头标注 10"/>
          <p:cNvSpPr/>
          <p:nvPr/>
        </p:nvSpPr>
        <p:spPr>
          <a:xfrm>
            <a:off x="10320020" y="1808480"/>
            <a:ext cx="1366520" cy="1299210"/>
          </a:xfrm>
          <a:prstGeom prst="leftArrowCallou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根据查询条件模糊查询</a:t>
            </a:r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0"/>
  <p:tag name="KSO_WM_UNIT_ID" val="_16*i*0"/>
  <p:tag name="KSO_WM_UNIT_BK_DARK_LIGHT" val="2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0"/>
  <p:tag name="KSO_WM_UNIT_ID" val="_18*i*0"/>
  <p:tag name="KSO_WM_UNIT_BK_DARK_LIGHT" val="2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3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3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3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237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237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9.xml><?xml version="1.0" encoding="utf-8"?>
<p:tagLst xmlns:p="http://schemas.openxmlformats.org/presentationml/2006/main">
  <p:tag name="KSO_WM_TEMPLATE_THUMBS_INDEX" val="1、2、5、7、8、11、12、13、14、15"/>
  <p:tag name="KSO_WM_TEMPLATE_SUBCATEGORY" val="0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4237"/>
  <p:tag name="KSO_WM_TEMPLATE_MASTER_TYPE" val="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ISCONTENTSTITLE" val="0"/>
  <p:tag name="KSO_WM_UNIT_PRESET_TEXT" val="中国风通用模板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4237_1*a*1"/>
  <p:tag name="KSO_WM_TEMPLATE_CATEGORY" val="custom"/>
  <p:tag name="KSO_WM_TEMPLATE_INDEX" val="20204237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ISCONTENTSTITLE" val="0"/>
  <p:tag name="KSO_WM_UNIT_PRESET_TEXT" val="单击此处输入你的副标题&#13;文字是您思想的提炼&#13;为了最终演示发布的良好效果&#13;请尽量言简意赅的阐述观点"/>
  <p:tag name="KSO_WM_UNIT_NOCLEAR" val="0"/>
  <p:tag name="KSO_WM_UNIT_VALUE" val="25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4237_1*b*1"/>
  <p:tag name="KSO_WM_TEMPLATE_CATEGORY" val="custom"/>
  <p:tag name="KSO_WM_TEMPLATE_INDEX" val="20204237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TEMPLATE_THUMBS_INDEX" val="1、2、5、7、8、11、12、13、14、15、17"/>
  <p:tag name="KSO_WM_SLIDE_ID" val="custom20204237_1"/>
  <p:tag name="KSO_WM_TEMPLATE_SUBCATEGORY" val="0"/>
  <p:tag name="KSO_WM_TEMPLATE_MASTER_TYPE" val="1"/>
  <p:tag name="KSO_WM_TEMPLATE_COLOR_TYPE" val="1"/>
  <p:tag name="KSO_WM_SLIDE_TYPE" val="title"/>
  <p:tag name="KSO_WM_SLIDE_SUBTYPE" val="pureTxt"/>
  <p:tag name="KSO_WM_SLIDE_ITEM_CNT" val="0"/>
  <p:tag name="KSO_WM_SLIDE_INDEX" val="1"/>
  <p:tag name="KSO_WM_TEMPLATE_MASTER_THUMB_INDEX" val="12"/>
  <p:tag name="KSO_WM_TAG_VERSION" val="1.0"/>
  <p:tag name="KSO_WM_BEAUTIFY_FLAG" val="#wm#"/>
  <p:tag name="KSO_WM_TEMPLATE_CATEGORY" val="custom"/>
  <p:tag name="KSO_WM_TEMPLATE_INDEX" val="20204237"/>
  <p:tag name="KSO_WM_SLIDE_LAYOUT" val="a_b"/>
  <p:tag name="KSO_WM_SLIDE_LAYOUT_CNT" val="1_1"/>
</p:tagLst>
</file>

<file path=ppt/tags/tag143.xml><?xml version="1.0" encoding="utf-8"?>
<p:tagLst xmlns:p="http://schemas.openxmlformats.org/presentationml/2006/main">
  <p:tag name="KSO_WM_BEAUTIFY_FLAG" val="#wm#"/>
  <p:tag name="KSO_WM_TEMPLATE_CATEGORY" val="custom"/>
  <p:tag name="KSO_WM_TEMPLATE_INDEX" val="20204237"/>
</p:tagLst>
</file>

<file path=ppt/tags/tag144.xml><?xml version="1.0" encoding="utf-8"?>
<p:tagLst xmlns:p="http://schemas.openxmlformats.org/presentationml/2006/main">
  <p:tag name="KSO_WM_BEAUTIFY_FLAG" val="#wm#"/>
  <p:tag name="KSO_WM_TEMPLATE_CATEGORY" val="custom"/>
  <p:tag name="KSO_WM_TEMPLATE_INDEX" val="20204237"/>
</p:tagLst>
</file>

<file path=ppt/tags/tag145.xml><?xml version="1.0" encoding="utf-8"?>
<p:tagLst xmlns:p="http://schemas.openxmlformats.org/presentationml/2006/main">
  <p:tag name="KSO_WM_BEAUTIFY_FLAG" val="#wm#"/>
  <p:tag name="KSO_WM_TEMPLATE_CATEGORY" val="custom"/>
  <p:tag name="KSO_WM_TEMPLATE_INDEX" val="20204237"/>
</p:tagLst>
</file>

<file path=ppt/tags/tag146.xml><?xml version="1.0" encoding="utf-8"?>
<p:tagLst xmlns:p="http://schemas.openxmlformats.org/presentationml/2006/main">
  <p:tag name="KSO_WM_BEAUTIFY_FLAG" val="#wm#"/>
  <p:tag name="KSO_WM_TEMPLATE_CATEGORY" val="custom"/>
  <p:tag name="KSO_WM_TEMPLATE_INDEX" val="20204237"/>
</p:tagLst>
</file>

<file path=ppt/tags/tag147.xml><?xml version="1.0" encoding="utf-8"?>
<p:tagLst xmlns:p="http://schemas.openxmlformats.org/presentationml/2006/main">
  <p:tag name="KSO_WM_BEAUTIFY_FLAG" val="#wm#"/>
  <p:tag name="KSO_WM_TEMPLATE_CATEGORY" val="custom"/>
  <p:tag name="KSO_WM_TEMPLATE_INDEX" val="20204237"/>
</p:tagLst>
</file>

<file path=ppt/tags/tag148.xml><?xml version="1.0" encoding="utf-8"?>
<p:tagLst xmlns:p="http://schemas.openxmlformats.org/presentationml/2006/main">
  <p:tag name="KSO_WM_BEAUTIFY_FLAG" val="#wm#"/>
  <p:tag name="KSO_WM_TEMPLATE_CATEGORY" val="custom"/>
  <p:tag name="KSO_WM_TEMPLATE_INDEX" val="20204237"/>
</p:tagLst>
</file>

<file path=ppt/tags/tag14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1194_1*a*1"/>
  <p:tag name="KSO_WM_TEMPLATE_CATEGORY" val="custom"/>
  <p:tag name="KSO_WM_TEMPLATE_INDEX" val="20231194"/>
  <p:tag name="KSO_WM_UNIT_LAYERLEVEL" val="1"/>
  <p:tag name="KSO_WM_TAG_VERSION" val="3.0"/>
  <p:tag name="KSO_WM_BEAUTIFY_FLAG" val="#wm#"/>
  <p:tag name="KSO_WM_UNIT_PRESET_TEXT" val="单击此处添加标题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h_i"/>
  <p:tag name="KSO_WM_UNIT_INDEX" val="1_1"/>
  <p:tag name="KSO_WM_UNIT_ID" val="custom20231194_1*h_i*1_1"/>
  <p:tag name="KSO_WM_TEMPLATE_CATEGORY" val="custom"/>
  <p:tag name="KSO_WM_TEMPLATE_INDEX" val="20231194"/>
  <p:tag name="KSO_WM_UNIT_LAYERLEVEL" val="1_1"/>
  <p:tag name="KSO_WM_TAG_VERSION" val="3.0"/>
  <p:tag name="KSO_WM_BEAUTIFY_FLAG" val="#wm#"/>
</p:tagLst>
</file>

<file path=ppt/tags/tag151.xml><?xml version="1.0" encoding="utf-8"?>
<p:tagLst xmlns:p="http://schemas.openxmlformats.org/presentationml/2006/main">
  <p:tag name="KSO_WM_UNIT_VALUE" val="603*3045"/>
  <p:tag name="KSO_WM_UNIT_HIGHLIGHT" val="0"/>
  <p:tag name="KSO_WM_UNIT_COMPATIBLE" val="0"/>
  <p:tag name="KSO_WM_UNIT_DIAGRAM_ISNUMVISUAL" val="0"/>
  <p:tag name="KSO_WM_UNIT_DIAGRAM_ISREFERUNIT" val="0"/>
  <p:tag name="KSO_WM_UNIT_TYPE" val="h_d"/>
  <p:tag name="KSO_WM_UNIT_INDEX" val="1_1"/>
  <p:tag name="KSO_WM_UNIT_ID" val="custom20231194_1*h_d*1_1"/>
  <p:tag name="KSO_WM_TEMPLATE_CATEGORY" val="custom"/>
  <p:tag name="KSO_WM_TEMPLATE_INDEX" val="20231194"/>
  <p:tag name="KSO_WM_UNIT_LAYERLEVEL" val="1_1"/>
  <p:tag name="KSO_WM_TAG_VERSION" val="3.0"/>
  <p:tag name="KSO_WM_BEAUTIFY_FLAG" val="#wm#"/>
</p:tagLst>
</file>

<file path=ppt/tags/tag152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31194_1*f*1"/>
  <p:tag name="KSO_WM_TEMPLATE_CATEGORY" val="custom"/>
  <p:tag name="KSO_WM_TEMPLATE_INDEX" val="20231194"/>
  <p:tag name="KSO_WM_UNIT_LAYERLEVEL" val="1"/>
  <p:tag name="KSO_WM_TAG_VERSION" val="3.0"/>
  <p:tag name="KSO_WM_BEAUTIFY_FLAG" val="#wm#"/>
  <p:tag name="KSO_WM_UNIT_TEXT_FILL_FORE_SCHEMECOLOR_INDEX_BRIGHTNESS" val="0.15"/>
  <p:tag name="KSO_WM_UNIT_TEXT_FILL_FORE_SCHEMECOLOR_INDEX" val="13"/>
  <p:tag name="KSO_WM_UNIT_TEXT_FILL_TYPE" val="1"/>
  <p:tag name="KSO_WM_UNIT_PRESET_TEXT" val="单击此处添加文本具体内容，简明扼要地阐述您的观点。根据需要可酌情增减文字，以便观者准确地理解您传达的思想。单击此处添加文本具体内容，简明扼要地阐述您的观点。根据需要可酌情增减文字，以便观者准确地理解您传达的思想"/>
</p:tagLst>
</file>

<file path=ppt/tags/tag15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custom20231194_1*f*2"/>
  <p:tag name="KSO_WM_TEMPLATE_CATEGORY" val="custom"/>
  <p:tag name="KSO_WM_TEMPLATE_INDEX" val="20231194"/>
  <p:tag name="KSO_WM_UNIT_LAYERLEVEL" val="1"/>
  <p:tag name="KSO_WM_TAG_VERSION" val="3.0"/>
  <p:tag name="KSO_WM_BEAUTIFY_FLAG" val="#wm#"/>
  <p:tag name="KSO_WM_UNIT_TEXT_FILL_FORE_SCHEMECOLOR_INDEX_BRIGHTNESS" val="0.15"/>
  <p:tag name="KSO_WM_UNIT_TEXT_FILL_FORE_SCHEMECOLOR_INDEX" val="13"/>
  <p:tag name="KSO_WM_UNIT_TEXT_FILL_TYPE" val="1"/>
  <p:tag name="KSO_WM_UNIT_PRESET_TEXT" val="单击此处添加文本具体内容，简明扼要地阐述您的观点。根据需要可酌情增减文字，以便观者准确地理解您传达的思想。单击此处添加文本具体内容，简要地阐述您的观点"/>
</p:tagLst>
</file>

<file path=ppt/tags/tag15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custom20231194_1*h_f*1_1"/>
  <p:tag name="KSO_WM_TEMPLATE_CATEGORY" val="custom"/>
  <p:tag name="KSO_WM_TEMPLATE_INDEX" val="20231194"/>
  <p:tag name="KSO_WM_UNIT_LAYERLEVEL" val="1_1"/>
  <p:tag name="KSO_WM_TAG_VERSION" val="3.0"/>
  <p:tag name="KSO_WM_BEAUTIFY_FLAG" val="#wm#"/>
  <p:tag name="KSO_WM_UNIT_TEXT_FILL_FORE_SCHEMECOLOR_INDEX_BRIGHTNESS" val="0.15"/>
  <p:tag name="KSO_WM_UNIT_TEXT_FILL_FORE_SCHEMECOLOR_INDEX" val="13"/>
  <p:tag name="KSO_WM_UNIT_TEXT_FILL_TYPE" val="1"/>
  <p:tag name="KSO_WM_UNIT_PRESET_TEXT" val="单击添加文本具体内容，简明扼要地阐述您的观点。根据需要可酌情增减文字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1194_1*i*1"/>
  <p:tag name="KSO_WM_TEMPLATE_CATEGORY" val="custom"/>
  <p:tag name="KSO_WM_TEMPLATE_INDEX" val="20231194"/>
  <p:tag name="KSO_WM_UNIT_LAYERLEVEL" val="1"/>
  <p:tag name="KSO_WM_TAG_VERSION" val="3.0"/>
  <p:tag name="KSO_WM_BEAUTIFY_FLAG" val="#wm#"/>
</p:tagLst>
</file>

<file path=ppt/tags/tag156.xml><?xml version="1.0" encoding="utf-8"?>
<p:tagLst xmlns:p="http://schemas.openxmlformats.org/presentationml/2006/main">
  <p:tag name="KSO_WM_BEAUTIFY_FLAG" val="#wm#"/>
  <p:tag name="KSO_WM_TEMPLATE_CATEGORY" val="custom"/>
  <p:tag name="KSO_WM_TEMPLATE_INDEX" val="20231194"/>
  <p:tag name="KSO_WM_SLIDE_ID" val="custom20231194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863.75*196.2"/>
  <p:tag name="KSO_WM_SLIDE_POSITION" val="47.9*116.2"/>
  <p:tag name="KSO_WM_TAG_VERSION" val="3.0"/>
  <p:tag name="KSO_WM_SLIDE_LAYOUT" val="a_f_h"/>
  <p:tag name="KSO_WM_SLIDE_LAYOUT_CNT" val="1_2_1"/>
</p:tagLst>
</file>

<file path=ppt/tags/tag157.xml><?xml version="1.0" encoding="utf-8"?>
<p:tagLst xmlns:p="http://schemas.openxmlformats.org/presentationml/2006/main">
  <p:tag name="KSO_WM_BEAUTIFY_FLAG" val="#wm#"/>
  <p:tag name="KSO_WM_TEMPLATE_CATEGORY" val="custom"/>
  <p:tag name="KSO_WM_TEMPLATE_INDEX" val="20204237"/>
</p:tagLst>
</file>

<file path=ppt/tags/tag158.xml><?xml version="1.0" encoding="utf-8"?>
<p:tagLst xmlns:p="http://schemas.openxmlformats.org/presentationml/2006/main">
  <p:tag name="KSO_WM_BEAUTIFY_FLAG" val="#wm#"/>
  <p:tag name="KSO_WM_TEMPLATE_CATEGORY" val="custom"/>
  <p:tag name="KSO_WM_TEMPLATE_INDEX" val="20204237"/>
</p:tagLst>
</file>

<file path=ppt/tags/tag159.xml><?xml version="1.0" encoding="utf-8"?>
<p:tagLst xmlns:p="http://schemas.openxmlformats.org/presentationml/2006/main">
  <p:tag name="KSO_WM_BEAUTIFY_FLAG" val="#wm#"/>
  <p:tag name="KSO_WM_TEMPLATE_CATEGORY" val="custom"/>
  <p:tag name="KSO_WM_TEMPLATE_INDEX" val="20204237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BEAUTIFY_FLAG" val="#wm#"/>
  <p:tag name="KSO_WM_TEMPLATE_CATEGORY" val="custom"/>
  <p:tag name="KSO_WM_TEMPLATE_INDEX" val="20204237"/>
</p:tagLst>
</file>

<file path=ppt/tags/tag161.xml><?xml version="1.0" encoding="utf-8"?>
<p:tagLst xmlns:p="http://schemas.openxmlformats.org/presentationml/2006/main">
  <p:tag name="KSO_WM_BEAUTIFY_FLAG" val="#wm#"/>
  <p:tag name="KSO_WM_TEMPLATE_CATEGORY" val="custom"/>
  <p:tag name="KSO_WM_TEMPLATE_INDEX" val="20204237"/>
</p:tagLst>
</file>

<file path=ppt/tags/tag162.xml><?xml version="1.0" encoding="utf-8"?>
<p:tagLst xmlns:p="http://schemas.openxmlformats.org/presentationml/2006/main">
  <p:tag name="commondata" val="eyJoZGlkIjoiZTA3NTlkZWJiMzE4NTFkZjYyZWM3MzlmNTVjYjk5MDgifQ==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0"/>
  <p:tag name="KSO_WM_UNIT_ID" val="_13*i*0"/>
  <p:tag name="KSO_WM_UNIT_BK_DARK_LIGHT" val="2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0"/>
  <p:tag name="KSO_WM_UNIT_ID" val="_14*i*0"/>
  <p:tag name="KSO_WM_UNIT_BK_DARK_LIGHT" val="2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0"/>
  <p:tag name="KSO_WM_UNIT_ID" val="_15*i*0"/>
  <p:tag name="KSO_WM_UNIT_BK_DARK_LIGHT" val="2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1_Office 主题​​">
  <a:themeElements>
    <a:clrScheme name="WPS主题色">
      <a:dk1>
        <a:srgbClr val="000000"/>
      </a:dk1>
      <a:lt1>
        <a:srgbClr val="FFFFFF"/>
      </a:lt1>
      <a:dk2>
        <a:srgbClr val="FDF1E2"/>
      </a:dk2>
      <a:lt2>
        <a:srgbClr val="FFFFFF"/>
      </a:lt2>
      <a:accent1>
        <a:srgbClr val="FEB449"/>
      </a:accent1>
      <a:accent2>
        <a:srgbClr val="C4C953"/>
      </a:accent2>
      <a:accent3>
        <a:srgbClr val="90DB6C"/>
      </a:accent3>
      <a:accent4>
        <a:srgbClr val="68E993"/>
      </a:accent4>
      <a:accent5>
        <a:srgbClr val="50F0C6"/>
      </a:accent5>
      <a:accent6>
        <a:srgbClr val="49F3FD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578</Words>
  <Application>WPS 演示</Application>
  <PresentationFormat>宽屏</PresentationFormat>
  <Paragraphs>88</Paragraphs>
  <Slides>13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2" baseType="lpstr">
      <vt:lpstr>Arial</vt:lpstr>
      <vt:lpstr>宋体</vt:lpstr>
      <vt:lpstr>Wingdings</vt:lpstr>
      <vt:lpstr>隶书</vt:lpstr>
      <vt:lpstr>微软雅黑</vt:lpstr>
      <vt:lpstr>汉仪尚巍手书W</vt:lpstr>
      <vt:lpstr>Arial Unicode MS</vt:lpstr>
      <vt:lpstr>Calibri</vt:lpstr>
      <vt:lpstr>1_Office 主题​​</vt:lpstr>
      <vt:lpstr>金鑫ERP终端使用教程</vt:lpstr>
      <vt:lpstr>主界面</vt:lpstr>
      <vt:lpstr>PowerPoint 演示文稿</vt:lpstr>
      <vt:lpstr>销售订单</vt:lpstr>
      <vt:lpstr>确认签章</vt:lpstr>
      <vt:lpstr>盖章</vt:lpstr>
      <vt:lpstr>普通录入销售单</vt:lpstr>
      <vt:lpstr>普通录入销售单</vt:lpstr>
      <vt:lpstr>新增客户</vt:lpstr>
      <vt:lpstr>选择商品</vt:lpstr>
      <vt:lpstr>PowerPoint 演示文稿</vt:lpstr>
      <vt:lpstr>普通入库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贾鹏军</cp:lastModifiedBy>
  <cp:revision>159</cp:revision>
  <dcterms:created xsi:type="dcterms:W3CDTF">2019-06-19T02:08:00Z</dcterms:created>
  <dcterms:modified xsi:type="dcterms:W3CDTF">2024-07-17T08:35:57Z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2052-12.1.0.16929</vt:lpwstr>
  </property>
  <property fmtid="{D5CDD505-2E9C-101B-9397-08002B2CF9AE}" pid="3" name="ICV">
    <vt:lpwstr>2CB44A4BFDF447669FD3FC34A025CBD5_13</vt:lpwstr>
  </property>
</Properties>
</file>